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sldIdLst>
    <p:sldId id="256" r:id="rId2"/>
  </p:sldIdLst>
  <p:sldSz cx="2735263" cy="3563938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233" d="100"/>
          <a:sy n="233" d="100"/>
        </p:scale>
        <p:origin x="21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145" y="583265"/>
            <a:ext cx="2324974" cy="1240778"/>
          </a:xfrm>
        </p:spPr>
        <p:txBody>
          <a:bodyPr anchor="b"/>
          <a:lstStyle>
            <a:lvl1pPr algn="ctr">
              <a:defRPr sz="179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1908" y="1871893"/>
            <a:ext cx="2051447" cy="860460"/>
          </a:xfrm>
        </p:spPr>
        <p:txBody>
          <a:bodyPr/>
          <a:lstStyle>
            <a:lvl1pPr marL="0" indent="0" algn="ctr">
              <a:buNone/>
              <a:defRPr sz="718"/>
            </a:lvl1pPr>
            <a:lvl2pPr marL="136749" indent="0" algn="ctr">
              <a:buNone/>
              <a:defRPr sz="598"/>
            </a:lvl2pPr>
            <a:lvl3pPr marL="273497" indent="0" algn="ctr">
              <a:buNone/>
              <a:defRPr sz="538"/>
            </a:lvl3pPr>
            <a:lvl4pPr marL="410246" indent="0" algn="ctr">
              <a:buNone/>
              <a:defRPr sz="479"/>
            </a:lvl4pPr>
            <a:lvl5pPr marL="546994" indent="0" algn="ctr">
              <a:buNone/>
              <a:defRPr sz="479"/>
            </a:lvl5pPr>
            <a:lvl6pPr marL="683743" indent="0" algn="ctr">
              <a:buNone/>
              <a:defRPr sz="479"/>
            </a:lvl6pPr>
            <a:lvl7pPr marL="820491" indent="0" algn="ctr">
              <a:buNone/>
              <a:defRPr sz="479"/>
            </a:lvl7pPr>
            <a:lvl8pPr marL="957240" indent="0" algn="ctr">
              <a:buNone/>
              <a:defRPr sz="479"/>
            </a:lvl8pPr>
            <a:lvl9pPr marL="1093988" indent="0" algn="ctr">
              <a:buNone/>
              <a:defRPr sz="479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24B29-2412-F445-929C-CF0C277A700E}" type="datetimeFigureOut">
              <a:rPr lang="en-NL" smtClean="0"/>
              <a:t>11/03/2022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A6A59-9C4A-5C4C-A534-A77AD519327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044986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24B29-2412-F445-929C-CF0C277A700E}" type="datetimeFigureOut">
              <a:rPr lang="en-NL" smtClean="0"/>
              <a:t>11/03/2022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A6A59-9C4A-5C4C-A534-A77AD519327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238830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57423" y="189747"/>
            <a:ext cx="589791" cy="3020273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8050" y="189747"/>
            <a:ext cx="1735182" cy="302027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24B29-2412-F445-929C-CF0C277A700E}" type="datetimeFigureOut">
              <a:rPr lang="en-NL" smtClean="0"/>
              <a:t>11/03/2022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A6A59-9C4A-5C4C-A534-A77AD519327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198850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24B29-2412-F445-929C-CF0C277A700E}" type="datetimeFigureOut">
              <a:rPr lang="en-NL" smtClean="0"/>
              <a:t>11/03/2022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A6A59-9C4A-5C4C-A534-A77AD519327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307630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625" y="888511"/>
            <a:ext cx="2359164" cy="1482499"/>
          </a:xfrm>
        </p:spPr>
        <p:txBody>
          <a:bodyPr anchor="b"/>
          <a:lstStyle>
            <a:lvl1pPr>
              <a:defRPr sz="179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6625" y="2385035"/>
            <a:ext cx="2359164" cy="779611"/>
          </a:xfrm>
        </p:spPr>
        <p:txBody>
          <a:bodyPr/>
          <a:lstStyle>
            <a:lvl1pPr marL="0" indent="0">
              <a:buNone/>
              <a:defRPr sz="718">
                <a:solidFill>
                  <a:schemeClr val="tx1"/>
                </a:solidFill>
              </a:defRPr>
            </a:lvl1pPr>
            <a:lvl2pPr marL="136749" indent="0">
              <a:buNone/>
              <a:defRPr sz="598">
                <a:solidFill>
                  <a:schemeClr val="tx1">
                    <a:tint val="75000"/>
                  </a:schemeClr>
                </a:solidFill>
              </a:defRPr>
            </a:lvl2pPr>
            <a:lvl3pPr marL="273497" indent="0">
              <a:buNone/>
              <a:defRPr sz="538">
                <a:solidFill>
                  <a:schemeClr val="tx1">
                    <a:tint val="75000"/>
                  </a:schemeClr>
                </a:solidFill>
              </a:defRPr>
            </a:lvl3pPr>
            <a:lvl4pPr marL="410246" indent="0">
              <a:buNone/>
              <a:defRPr sz="479">
                <a:solidFill>
                  <a:schemeClr val="tx1">
                    <a:tint val="75000"/>
                  </a:schemeClr>
                </a:solidFill>
              </a:defRPr>
            </a:lvl4pPr>
            <a:lvl5pPr marL="546994" indent="0">
              <a:buNone/>
              <a:defRPr sz="479">
                <a:solidFill>
                  <a:schemeClr val="tx1">
                    <a:tint val="75000"/>
                  </a:schemeClr>
                </a:solidFill>
              </a:defRPr>
            </a:lvl5pPr>
            <a:lvl6pPr marL="683743" indent="0">
              <a:buNone/>
              <a:defRPr sz="479">
                <a:solidFill>
                  <a:schemeClr val="tx1">
                    <a:tint val="75000"/>
                  </a:schemeClr>
                </a:solidFill>
              </a:defRPr>
            </a:lvl6pPr>
            <a:lvl7pPr marL="820491" indent="0">
              <a:buNone/>
              <a:defRPr sz="479">
                <a:solidFill>
                  <a:schemeClr val="tx1">
                    <a:tint val="75000"/>
                  </a:schemeClr>
                </a:solidFill>
              </a:defRPr>
            </a:lvl7pPr>
            <a:lvl8pPr marL="957240" indent="0">
              <a:buNone/>
              <a:defRPr sz="479">
                <a:solidFill>
                  <a:schemeClr val="tx1">
                    <a:tint val="75000"/>
                  </a:schemeClr>
                </a:solidFill>
              </a:defRPr>
            </a:lvl8pPr>
            <a:lvl9pPr marL="1093988" indent="0">
              <a:buNone/>
              <a:defRPr sz="4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24B29-2412-F445-929C-CF0C277A700E}" type="datetimeFigureOut">
              <a:rPr lang="en-NL" smtClean="0"/>
              <a:t>11/03/2022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A6A59-9C4A-5C4C-A534-A77AD519327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06043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049" y="948733"/>
            <a:ext cx="1162487" cy="226128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4727" y="948733"/>
            <a:ext cx="1162487" cy="226128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24B29-2412-F445-929C-CF0C277A700E}" type="datetimeFigureOut">
              <a:rPr lang="en-NL" smtClean="0"/>
              <a:t>11/03/2022</a:t>
            </a:fld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A6A59-9C4A-5C4C-A534-A77AD519327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361323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406" y="189748"/>
            <a:ext cx="2359164" cy="6888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406" y="873660"/>
            <a:ext cx="1157144" cy="428167"/>
          </a:xfrm>
        </p:spPr>
        <p:txBody>
          <a:bodyPr anchor="b"/>
          <a:lstStyle>
            <a:lvl1pPr marL="0" indent="0">
              <a:buNone/>
              <a:defRPr sz="718" b="1"/>
            </a:lvl1pPr>
            <a:lvl2pPr marL="136749" indent="0">
              <a:buNone/>
              <a:defRPr sz="598" b="1"/>
            </a:lvl2pPr>
            <a:lvl3pPr marL="273497" indent="0">
              <a:buNone/>
              <a:defRPr sz="538" b="1"/>
            </a:lvl3pPr>
            <a:lvl4pPr marL="410246" indent="0">
              <a:buNone/>
              <a:defRPr sz="479" b="1"/>
            </a:lvl4pPr>
            <a:lvl5pPr marL="546994" indent="0">
              <a:buNone/>
              <a:defRPr sz="479" b="1"/>
            </a:lvl5pPr>
            <a:lvl6pPr marL="683743" indent="0">
              <a:buNone/>
              <a:defRPr sz="479" b="1"/>
            </a:lvl6pPr>
            <a:lvl7pPr marL="820491" indent="0">
              <a:buNone/>
              <a:defRPr sz="479" b="1"/>
            </a:lvl7pPr>
            <a:lvl8pPr marL="957240" indent="0">
              <a:buNone/>
              <a:defRPr sz="479" b="1"/>
            </a:lvl8pPr>
            <a:lvl9pPr marL="1093988" indent="0">
              <a:buNone/>
              <a:defRPr sz="479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8406" y="1301827"/>
            <a:ext cx="1157144" cy="191479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84727" y="873660"/>
            <a:ext cx="1162843" cy="428167"/>
          </a:xfrm>
        </p:spPr>
        <p:txBody>
          <a:bodyPr anchor="b"/>
          <a:lstStyle>
            <a:lvl1pPr marL="0" indent="0">
              <a:buNone/>
              <a:defRPr sz="718" b="1"/>
            </a:lvl1pPr>
            <a:lvl2pPr marL="136749" indent="0">
              <a:buNone/>
              <a:defRPr sz="598" b="1"/>
            </a:lvl2pPr>
            <a:lvl3pPr marL="273497" indent="0">
              <a:buNone/>
              <a:defRPr sz="538" b="1"/>
            </a:lvl3pPr>
            <a:lvl4pPr marL="410246" indent="0">
              <a:buNone/>
              <a:defRPr sz="479" b="1"/>
            </a:lvl4pPr>
            <a:lvl5pPr marL="546994" indent="0">
              <a:buNone/>
              <a:defRPr sz="479" b="1"/>
            </a:lvl5pPr>
            <a:lvl6pPr marL="683743" indent="0">
              <a:buNone/>
              <a:defRPr sz="479" b="1"/>
            </a:lvl6pPr>
            <a:lvl7pPr marL="820491" indent="0">
              <a:buNone/>
              <a:defRPr sz="479" b="1"/>
            </a:lvl7pPr>
            <a:lvl8pPr marL="957240" indent="0">
              <a:buNone/>
              <a:defRPr sz="479" b="1"/>
            </a:lvl8pPr>
            <a:lvl9pPr marL="1093988" indent="0">
              <a:buNone/>
              <a:defRPr sz="479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84727" y="1301827"/>
            <a:ext cx="1162843" cy="191479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24B29-2412-F445-929C-CF0C277A700E}" type="datetimeFigureOut">
              <a:rPr lang="en-NL" smtClean="0"/>
              <a:t>11/03/2022</a:t>
            </a:fld>
            <a:endParaRPr lang="en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A6A59-9C4A-5C4C-A534-A77AD519327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184069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24B29-2412-F445-929C-CF0C277A700E}" type="datetimeFigureOut">
              <a:rPr lang="en-NL" smtClean="0"/>
              <a:t>11/03/2022</a:t>
            </a:fld>
            <a:endParaRPr lang="en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A6A59-9C4A-5C4C-A534-A77AD519327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388485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24B29-2412-F445-929C-CF0C277A700E}" type="datetimeFigureOut">
              <a:rPr lang="en-NL" smtClean="0"/>
              <a:t>11/03/2022</a:t>
            </a:fld>
            <a:endParaRPr lang="en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A6A59-9C4A-5C4C-A534-A77AD519327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933931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405" y="237596"/>
            <a:ext cx="882194" cy="831586"/>
          </a:xfrm>
        </p:spPr>
        <p:txBody>
          <a:bodyPr anchor="b"/>
          <a:lstStyle>
            <a:lvl1pPr>
              <a:defRPr sz="95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2843" y="513142"/>
            <a:ext cx="1384727" cy="2532706"/>
          </a:xfrm>
        </p:spPr>
        <p:txBody>
          <a:bodyPr/>
          <a:lstStyle>
            <a:lvl1pPr>
              <a:defRPr sz="957"/>
            </a:lvl1pPr>
            <a:lvl2pPr>
              <a:defRPr sz="837"/>
            </a:lvl2pPr>
            <a:lvl3pPr>
              <a:defRPr sz="718"/>
            </a:lvl3pPr>
            <a:lvl4pPr>
              <a:defRPr sz="598"/>
            </a:lvl4pPr>
            <a:lvl5pPr>
              <a:defRPr sz="598"/>
            </a:lvl5pPr>
            <a:lvl6pPr>
              <a:defRPr sz="598"/>
            </a:lvl6pPr>
            <a:lvl7pPr>
              <a:defRPr sz="598"/>
            </a:lvl7pPr>
            <a:lvl8pPr>
              <a:defRPr sz="598"/>
            </a:lvl8pPr>
            <a:lvl9pPr>
              <a:defRPr sz="598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405" y="1069181"/>
            <a:ext cx="882194" cy="1980791"/>
          </a:xfrm>
        </p:spPr>
        <p:txBody>
          <a:bodyPr/>
          <a:lstStyle>
            <a:lvl1pPr marL="0" indent="0">
              <a:buNone/>
              <a:defRPr sz="479"/>
            </a:lvl1pPr>
            <a:lvl2pPr marL="136749" indent="0">
              <a:buNone/>
              <a:defRPr sz="419"/>
            </a:lvl2pPr>
            <a:lvl3pPr marL="273497" indent="0">
              <a:buNone/>
              <a:defRPr sz="359"/>
            </a:lvl3pPr>
            <a:lvl4pPr marL="410246" indent="0">
              <a:buNone/>
              <a:defRPr sz="299"/>
            </a:lvl4pPr>
            <a:lvl5pPr marL="546994" indent="0">
              <a:buNone/>
              <a:defRPr sz="299"/>
            </a:lvl5pPr>
            <a:lvl6pPr marL="683743" indent="0">
              <a:buNone/>
              <a:defRPr sz="299"/>
            </a:lvl6pPr>
            <a:lvl7pPr marL="820491" indent="0">
              <a:buNone/>
              <a:defRPr sz="299"/>
            </a:lvl7pPr>
            <a:lvl8pPr marL="957240" indent="0">
              <a:buNone/>
              <a:defRPr sz="299"/>
            </a:lvl8pPr>
            <a:lvl9pPr marL="1093988" indent="0">
              <a:buNone/>
              <a:defRPr sz="29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24B29-2412-F445-929C-CF0C277A700E}" type="datetimeFigureOut">
              <a:rPr lang="en-NL" smtClean="0"/>
              <a:t>11/03/2022</a:t>
            </a:fld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A6A59-9C4A-5C4C-A534-A77AD519327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914446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405" y="237596"/>
            <a:ext cx="882194" cy="831586"/>
          </a:xfrm>
        </p:spPr>
        <p:txBody>
          <a:bodyPr anchor="b"/>
          <a:lstStyle>
            <a:lvl1pPr>
              <a:defRPr sz="95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2843" y="513142"/>
            <a:ext cx="1384727" cy="2532706"/>
          </a:xfrm>
        </p:spPr>
        <p:txBody>
          <a:bodyPr anchor="t"/>
          <a:lstStyle>
            <a:lvl1pPr marL="0" indent="0">
              <a:buNone/>
              <a:defRPr sz="957"/>
            </a:lvl1pPr>
            <a:lvl2pPr marL="136749" indent="0">
              <a:buNone/>
              <a:defRPr sz="837"/>
            </a:lvl2pPr>
            <a:lvl3pPr marL="273497" indent="0">
              <a:buNone/>
              <a:defRPr sz="718"/>
            </a:lvl3pPr>
            <a:lvl4pPr marL="410246" indent="0">
              <a:buNone/>
              <a:defRPr sz="598"/>
            </a:lvl4pPr>
            <a:lvl5pPr marL="546994" indent="0">
              <a:buNone/>
              <a:defRPr sz="598"/>
            </a:lvl5pPr>
            <a:lvl6pPr marL="683743" indent="0">
              <a:buNone/>
              <a:defRPr sz="598"/>
            </a:lvl6pPr>
            <a:lvl7pPr marL="820491" indent="0">
              <a:buNone/>
              <a:defRPr sz="598"/>
            </a:lvl7pPr>
            <a:lvl8pPr marL="957240" indent="0">
              <a:buNone/>
              <a:defRPr sz="598"/>
            </a:lvl8pPr>
            <a:lvl9pPr marL="1093988" indent="0">
              <a:buNone/>
              <a:defRPr sz="598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405" y="1069181"/>
            <a:ext cx="882194" cy="1980791"/>
          </a:xfrm>
        </p:spPr>
        <p:txBody>
          <a:bodyPr/>
          <a:lstStyle>
            <a:lvl1pPr marL="0" indent="0">
              <a:buNone/>
              <a:defRPr sz="479"/>
            </a:lvl1pPr>
            <a:lvl2pPr marL="136749" indent="0">
              <a:buNone/>
              <a:defRPr sz="419"/>
            </a:lvl2pPr>
            <a:lvl3pPr marL="273497" indent="0">
              <a:buNone/>
              <a:defRPr sz="359"/>
            </a:lvl3pPr>
            <a:lvl4pPr marL="410246" indent="0">
              <a:buNone/>
              <a:defRPr sz="299"/>
            </a:lvl4pPr>
            <a:lvl5pPr marL="546994" indent="0">
              <a:buNone/>
              <a:defRPr sz="299"/>
            </a:lvl5pPr>
            <a:lvl6pPr marL="683743" indent="0">
              <a:buNone/>
              <a:defRPr sz="299"/>
            </a:lvl6pPr>
            <a:lvl7pPr marL="820491" indent="0">
              <a:buNone/>
              <a:defRPr sz="299"/>
            </a:lvl7pPr>
            <a:lvl8pPr marL="957240" indent="0">
              <a:buNone/>
              <a:defRPr sz="299"/>
            </a:lvl8pPr>
            <a:lvl9pPr marL="1093988" indent="0">
              <a:buNone/>
              <a:defRPr sz="29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24B29-2412-F445-929C-CF0C277A700E}" type="datetimeFigureOut">
              <a:rPr lang="en-NL" smtClean="0"/>
              <a:t>11/03/2022</a:t>
            </a:fld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A6A59-9C4A-5C4C-A534-A77AD519327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60716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050" y="189748"/>
            <a:ext cx="2359164" cy="6888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050" y="948733"/>
            <a:ext cx="2359164" cy="2261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049" y="3303243"/>
            <a:ext cx="615434" cy="1897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5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24B29-2412-F445-929C-CF0C277A700E}" type="datetimeFigureOut">
              <a:rPr lang="en-NL" smtClean="0"/>
              <a:t>11/03/2022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6056" y="3303243"/>
            <a:ext cx="923151" cy="1897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5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1780" y="3303243"/>
            <a:ext cx="615434" cy="1897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5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A6A59-9C4A-5C4C-A534-A77AD519327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899628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73497" rtl="0" eaLnBrk="1" latinLnBrk="0" hangingPunct="1">
        <a:lnSpc>
          <a:spcPct val="90000"/>
        </a:lnSpc>
        <a:spcBef>
          <a:spcPct val="0"/>
        </a:spcBef>
        <a:buNone/>
        <a:defRPr sz="13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374" indent="-68374" algn="l" defTabSz="273497" rtl="0" eaLnBrk="1" latinLnBrk="0" hangingPunct="1">
        <a:lnSpc>
          <a:spcPct val="90000"/>
        </a:lnSpc>
        <a:spcBef>
          <a:spcPts val="299"/>
        </a:spcBef>
        <a:buFont typeface="Arial" panose="020B0604020202020204" pitchFamily="34" charset="0"/>
        <a:buChar char="•"/>
        <a:defRPr sz="837" kern="1200">
          <a:solidFill>
            <a:schemeClr val="tx1"/>
          </a:solidFill>
          <a:latin typeface="+mn-lt"/>
          <a:ea typeface="+mn-ea"/>
          <a:cs typeface="+mn-cs"/>
        </a:defRPr>
      </a:lvl1pPr>
      <a:lvl2pPr marL="205123" indent="-68374" algn="l" defTabSz="273497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18" kern="1200">
          <a:solidFill>
            <a:schemeClr val="tx1"/>
          </a:solidFill>
          <a:latin typeface="+mn-lt"/>
          <a:ea typeface="+mn-ea"/>
          <a:cs typeface="+mn-cs"/>
        </a:defRPr>
      </a:lvl2pPr>
      <a:lvl3pPr marL="341871" indent="-68374" algn="l" defTabSz="273497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98" kern="1200">
          <a:solidFill>
            <a:schemeClr val="tx1"/>
          </a:solidFill>
          <a:latin typeface="+mn-lt"/>
          <a:ea typeface="+mn-ea"/>
          <a:cs typeface="+mn-cs"/>
        </a:defRPr>
      </a:lvl3pPr>
      <a:lvl4pPr marL="478620" indent="-68374" algn="l" defTabSz="273497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38" kern="1200">
          <a:solidFill>
            <a:schemeClr val="tx1"/>
          </a:solidFill>
          <a:latin typeface="+mn-lt"/>
          <a:ea typeface="+mn-ea"/>
          <a:cs typeface="+mn-cs"/>
        </a:defRPr>
      </a:lvl4pPr>
      <a:lvl5pPr marL="615368" indent="-68374" algn="l" defTabSz="273497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38" kern="1200">
          <a:solidFill>
            <a:schemeClr val="tx1"/>
          </a:solidFill>
          <a:latin typeface="+mn-lt"/>
          <a:ea typeface="+mn-ea"/>
          <a:cs typeface="+mn-cs"/>
        </a:defRPr>
      </a:lvl5pPr>
      <a:lvl6pPr marL="752117" indent="-68374" algn="l" defTabSz="273497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38" kern="1200">
          <a:solidFill>
            <a:schemeClr val="tx1"/>
          </a:solidFill>
          <a:latin typeface="+mn-lt"/>
          <a:ea typeface="+mn-ea"/>
          <a:cs typeface="+mn-cs"/>
        </a:defRPr>
      </a:lvl6pPr>
      <a:lvl7pPr marL="888865" indent="-68374" algn="l" defTabSz="273497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38" kern="1200">
          <a:solidFill>
            <a:schemeClr val="tx1"/>
          </a:solidFill>
          <a:latin typeface="+mn-lt"/>
          <a:ea typeface="+mn-ea"/>
          <a:cs typeface="+mn-cs"/>
        </a:defRPr>
      </a:lvl7pPr>
      <a:lvl8pPr marL="1025614" indent="-68374" algn="l" defTabSz="273497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38" kern="1200">
          <a:solidFill>
            <a:schemeClr val="tx1"/>
          </a:solidFill>
          <a:latin typeface="+mn-lt"/>
          <a:ea typeface="+mn-ea"/>
          <a:cs typeface="+mn-cs"/>
        </a:defRPr>
      </a:lvl8pPr>
      <a:lvl9pPr marL="1162362" indent="-68374" algn="l" defTabSz="273497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3497" rtl="0" eaLnBrk="1" latinLnBrk="0" hangingPunct="1">
        <a:defRPr sz="538" kern="1200">
          <a:solidFill>
            <a:schemeClr val="tx1"/>
          </a:solidFill>
          <a:latin typeface="+mn-lt"/>
          <a:ea typeface="+mn-ea"/>
          <a:cs typeface="+mn-cs"/>
        </a:defRPr>
      </a:lvl1pPr>
      <a:lvl2pPr marL="136749" algn="l" defTabSz="273497" rtl="0" eaLnBrk="1" latinLnBrk="0" hangingPunct="1">
        <a:defRPr sz="538" kern="1200">
          <a:solidFill>
            <a:schemeClr val="tx1"/>
          </a:solidFill>
          <a:latin typeface="+mn-lt"/>
          <a:ea typeface="+mn-ea"/>
          <a:cs typeface="+mn-cs"/>
        </a:defRPr>
      </a:lvl2pPr>
      <a:lvl3pPr marL="273497" algn="l" defTabSz="273497" rtl="0" eaLnBrk="1" latinLnBrk="0" hangingPunct="1">
        <a:defRPr sz="538" kern="1200">
          <a:solidFill>
            <a:schemeClr val="tx1"/>
          </a:solidFill>
          <a:latin typeface="+mn-lt"/>
          <a:ea typeface="+mn-ea"/>
          <a:cs typeface="+mn-cs"/>
        </a:defRPr>
      </a:lvl3pPr>
      <a:lvl4pPr marL="410246" algn="l" defTabSz="273497" rtl="0" eaLnBrk="1" latinLnBrk="0" hangingPunct="1">
        <a:defRPr sz="538" kern="1200">
          <a:solidFill>
            <a:schemeClr val="tx1"/>
          </a:solidFill>
          <a:latin typeface="+mn-lt"/>
          <a:ea typeface="+mn-ea"/>
          <a:cs typeface="+mn-cs"/>
        </a:defRPr>
      </a:lvl4pPr>
      <a:lvl5pPr marL="546994" algn="l" defTabSz="273497" rtl="0" eaLnBrk="1" latinLnBrk="0" hangingPunct="1">
        <a:defRPr sz="538" kern="1200">
          <a:solidFill>
            <a:schemeClr val="tx1"/>
          </a:solidFill>
          <a:latin typeface="+mn-lt"/>
          <a:ea typeface="+mn-ea"/>
          <a:cs typeface="+mn-cs"/>
        </a:defRPr>
      </a:lvl5pPr>
      <a:lvl6pPr marL="683743" algn="l" defTabSz="273497" rtl="0" eaLnBrk="1" latinLnBrk="0" hangingPunct="1">
        <a:defRPr sz="538" kern="1200">
          <a:solidFill>
            <a:schemeClr val="tx1"/>
          </a:solidFill>
          <a:latin typeface="+mn-lt"/>
          <a:ea typeface="+mn-ea"/>
          <a:cs typeface="+mn-cs"/>
        </a:defRPr>
      </a:lvl6pPr>
      <a:lvl7pPr marL="820491" algn="l" defTabSz="273497" rtl="0" eaLnBrk="1" latinLnBrk="0" hangingPunct="1">
        <a:defRPr sz="538" kern="1200">
          <a:solidFill>
            <a:schemeClr val="tx1"/>
          </a:solidFill>
          <a:latin typeface="+mn-lt"/>
          <a:ea typeface="+mn-ea"/>
          <a:cs typeface="+mn-cs"/>
        </a:defRPr>
      </a:lvl7pPr>
      <a:lvl8pPr marL="957240" algn="l" defTabSz="273497" rtl="0" eaLnBrk="1" latinLnBrk="0" hangingPunct="1">
        <a:defRPr sz="538" kern="1200">
          <a:solidFill>
            <a:schemeClr val="tx1"/>
          </a:solidFill>
          <a:latin typeface="+mn-lt"/>
          <a:ea typeface="+mn-ea"/>
          <a:cs typeface="+mn-cs"/>
        </a:defRPr>
      </a:lvl8pPr>
      <a:lvl9pPr marL="1093988" algn="l" defTabSz="273497" rtl="0" eaLnBrk="1" latinLnBrk="0" hangingPunct="1">
        <a:defRPr sz="5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53CB5B1-1D3E-544C-AA43-E537E503F609}"/>
              </a:ext>
            </a:extLst>
          </p:cNvPr>
          <p:cNvSpPr/>
          <p:nvPr/>
        </p:nvSpPr>
        <p:spPr>
          <a:xfrm>
            <a:off x="107630" y="107969"/>
            <a:ext cx="2520000" cy="3348000"/>
          </a:xfrm>
          <a:prstGeom prst="roundRect">
            <a:avLst>
              <a:gd name="adj" fmla="val 4394"/>
            </a:avLst>
          </a:prstGeom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119533-35F0-B74C-BFD2-B26ACAB3F5B5}"/>
              </a:ext>
            </a:extLst>
          </p:cNvPr>
          <p:cNvSpPr/>
          <p:nvPr/>
        </p:nvSpPr>
        <p:spPr>
          <a:xfrm>
            <a:off x="107630" y="2147540"/>
            <a:ext cx="2575340" cy="1095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5" name="Picture 4" descr="Cacti in the wild">
            <a:extLst>
              <a:ext uri="{FF2B5EF4-FFF2-40B4-BE49-F238E27FC236}">
                <a16:creationId xmlns:a16="http://schemas.microsoft.com/office/drawing/2014/main" id="{25B84002-82A1-0347-879C-D626C521A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32" y="321310"/>
            <a:ext cx="2520000" cy="182623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06C1D8D-6EF1-DD43-8E85-7E80BA1E8095}"/>
              </a:ext>
            </a:extLst>
          </p:cNvPr>
          <p:cNvSpPr/>
          <p:nvPr/>
        </p:nvSpPr>
        <p:spPr>
          <a:xfrm>
            <a:off x="339478" y="2147540"/>
            <a:ext cx="2288152" cy="1099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L" sz="1200" dirty="0">
                <a:solidFill>
                  <a:schemeClr val="accent1"/>
                </a:solidFill>
              </a:rPr>
              <a:t>Beschrijving 1</a:t>
            </a:r>
          </a:p>
          <a:p>
            <a:r>
              <a:rPr lang="en-NL" sz="1200" dirty="0">
                <a:solidFill>
                  <a:schemeClr val="bg2">
                    <a:lumMod val="25000"/>
                  </a:schemeClr>
                </a:solidFill>
              </a:rPr>
              <a:t>Beschrijving 2</a:t>
            </a:r>
          </a:p>
          <a:p>
            <a:r>
              <a:rPr lang="en-NL" sz="1200" dirty="0">
                <a:solidFill>
                  <a:schemeClr val="bg2">
                    <a:lumMod val="25000"/>
                  </a:schemeClr>
                </a:solidFill>
              </a:rPr>
              <a:t>Beschrijving 3</a:t>
            </a:r>
          </a:p>
          <a:p>
            <a:r>
              <a:rPr lang="en-NL" sz="1200" dirty="0">
                <a:solidFill>
                  <a:schemeClr val="bg2">
                    <a:lumMod val="25000"/>
                  </a:schemeClr>
                </a:solidFill>
              </a:rPr>
              <a:t>Beschrijving 4</a:t>
            </a:r>
          </a:p>
          <a:p>
            <a:r>
              <a:rPr lang="en-GB" sz="1200" dirty="0">
                <a:solidFill>
                  <a:schemeClr val="bg2">
                    <a:lumMod val="25000"/>
                  </a:schemeClr>
                </a:solidFill>
              </a:rPr>
              <a:t>B</a:t>
            </a:r>
            <a:r>
              <a:rPr lang="en-NL" sz="1200" dirty="0">
                <a:solidFill>
                  <a:schemeClr val="bg2">
                    <a:lumMod val="25000"/>
                  </a:schemeClr>
                </a:solidFill>
              </a:rPr>
              <a:t>eschrijving 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DBC8F9-C4AD-2244-88A4-9E37CF90B1CC}"/>
              </a:ext>
            </a:extLst>
          </p:cNvPr>
          <p:cNvSpPr/>
          <p:nvPr/>
        </p:nvSpPr>
        <p:spPr>
          <a:xfrm>
            <a:off x="196531" y="2295174"/>
            <a:ext cx="87607" cy="876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35EB07-2BC3-3A48-BB34-EE10A8A0CE80}"/>
              </a:ext>
            </a:extLst>
          </p:cNvPr>
          <p:cNvSpPr txBox="1"/>
          <p:nvPr/>
        </p:nvSpPr>
        <p:spPr>
          <a:xfrm>
            <a:off x="339478" y="91544"/>
            <a:ext cx="13688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sz="1200" dirty="0">
                <a:solidFill>
                  <a:schemeClr val="bg1"/>
                </a:solidFill>
              </a:rPr>
              <a:t>Titel 1</a:t>
            </a:r>
          </a:p>
        </p:txBody>
      </p:sp>
    </p:spTree>
    <p:extLst>
      <p:ext uri="{BB962C8B-B14F-4D97-AF65-F5344CB8AC3E}">
        <p14:creationId xmlns:p14="http://schemas.microsoft.com/office/powerpoint/2010/main" val="2854068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</TotalTime>
  <Words>13</Words>
  <Application>Microsoft Macintosh PowerPoint</Application>
  <PresentationFormat>Custom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 Light</vt:lpstr>
      <vt:lpstr>Calibri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Dit is een custom kaart</dc:title>
  <dc:creator>Ernst van der Weijden</dc:creator>
  <cp:lastModifiedBy>Ernst van der Weijden</cp:lastModifiedBy>
  <cp:revision>2</cp:revision>
  <cp:lastPrinted>2022-03-08T14:08:53Z</cp:lastPrinted>
  <dcterms:created xsi:type="dcterms:W3CDTF">2022-03-08T14:04:42Z</dcterms:created>
  <dcterms:modified xsi:type="dcterms:W3CDTF">2022-03-11T13:19:31Z</dcterms:modified>
</cp:coreProperties>
</file>