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7559675" cy="10044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87" d="100"/>
          <a:sy n="87" d="100"/>
        </p:scale>
        <p:origin x="333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643794"/>
            <a:ext cx="6425724" cy="3496839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275485"/>
            <a:ext cx="5669756" cy="2425002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A256-F963-2844-B7E5-EFC300E80C28}" type="datetimeFigureOut">
              <a:rPr lang="en-NL" smtClean="0"/>
              <a:t>19/05/2022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C596-15FB-7C45-AC40-79B5D215E69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71467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A256-F963-2844-B7E5-EFC300E80C28}" type="datetimeFigureOut">
              <a:rPr lang="en-NL" smtClean="0"/>
              <a:t>19/05/2022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C596-15FB-7C45-AC40-79B5D215E69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42357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34756"/>
            <a:ext cx="1630055" cy="851192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34756"/>
            <a:ext cx="4795669" cy="851192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A256-F963-2844-B7E5-EFC300E80C28}" type="datetimeFigureOut">
              <a:rPr lang="en-NL" smtClean="0"/>
              <a:t>19/05/2022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C596-15FB-7C45-AC40-79B5D215E69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51025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A256-F963-2844-B7E5-EFC300E80C28}" type="datetimeFigureOut">
              <a:rPr lang="en-NL" smtClean="0"/>
              <a:t>19/05/2022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C596-15FB-7C45-AC40-79B5D215E69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28750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504056"/>
            <a:ext cx="6520220" cy="4178071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721654"/>
            <a:ext cx="6520220" cy="2197149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A256-F963-2844-B7E5-EFC300E80C28}" type="datetimeFigureOut">
              <a:rPr lang="en-NL" smtClean="0"/>
              <a:t>19/05/2022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C596-15FB-7C45-AC40-79B5D215E69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85817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673780"/>
            <a:ext cx="3212862" cy="637289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673780"/>
            <a:ext cx="3212862" cy="637289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A256-F963-2844-B7E5-EFC300E80C28}" type="datetimeFigureOut">
              <a:rPr lang="en-NL" smtClean="0"/>
              <a:t>19/05/2022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C596-15FB-7C45-AC40-79B5D215E69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63703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34758"/>
            <a:ext cx="6520220" cy="194139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462203"/>
            <a:ext cx="3198096" cy="1206688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668891"/>
            <a:ext cx="3198096" cy="539638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462203"/>
            <a:ext cx="3213847" cy="1206688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668891"/>
            <a:ext cx="3213847" cy="539638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A256-F963-2844-B7E5-EFC300E80C28}" type="datetimeFigureOut">
              <a:rPr lang="en-NL" smtClean="0"/>
              <a:t>19/05/2022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C596-15FB-7C45-AC40-79B5D215E69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4589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A256-F963-2844-B7E5-EFC300E80C28}" type="datetimeFigureOut">
              <a:rPr lang="en-NL" smtClean="0"/>
              <a:t>19/05/2022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C596-15FB-7C45-AC40-79B5D215E69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1846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A256-F963-2844-B7E5-EFC300E80C28}" type="datetimeFigureOut">
              <a:rPr lang="en-NL" smtClean="0"/>
              <a:t>19/05/2022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C596-15FB-7C45-AC40-79B5D215E69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09498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69608"/>
            <a:ext cx="2438192" cy="234362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446169"/>
            <a:ext cx="3827085" cy="713783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13234"/>
            <a:ext cx="2438192" cy="558238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A256-F963-2844-B7E5-EFC300E80C28}" type="datetimeFigureOut">
              <a:rPr lang="en-NL" smtClean="0"/>
              <a:t>19/05/2022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C596-15FB-7C45-AC40-79B5D215E69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7548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69608"/>
            <a:ext cx="2438192" cy="234362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446169"/>
            <a:ext cx="3827085" cy="713783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13234"/>
            <a:ext cx="2438192" cy="558238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A256-F963-2844-B7E5-EFC300E80C28}" type="datetimeFigureOut">
              <a:rPr lang="en-NL" smtClean="0"/>
              <a:t>19/05/2022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C596-15FB-7C45-AC40-79B5D215E69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513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34758"/>
            <a:ext cx="6520220" cy="1941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673780"/>
            <a:ext cx="6520220" cy="63728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309407"/>
            <a:ext cx="1700927" cy="534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6A256-F963-2844-B7E5-EFC300E80C28}" type="datetimeFigureOut">
              <a:rPr lang="en-NL" smtClean="0"/>
              <a:t>19/05/2022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309407"/>
            <a:ext cx="2551390" cy="534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309407"/>
            <a:ext cx="1700927" cy="534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9C596-15FB-7C45-AC40-79B5D215E69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86793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A3E0B-ECAC-B63E-81EE-DF12257C38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L" dirty="0"/>
              <a:t>Kaart 1</a:t>
            </a:r>
          </a:p>
        </p:txBody>
      </p:sp>
    </p:spTree>
    <p:extLst>
      <p:ext uri="{BB962C8B-B14F-4D97-AF65-F5344CB8AC3E}">
        <p14:creationId xmlns:p14="http://schemas.microsoft.com/office/powerpoint/2010/main" val="2962575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A3E0B-ECAC-B63E-81EE-DF12257C38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K</a:t>
            </a:r>
            <a:r>
              <a:rPr lang="en-NL" dirty="0"/>
              <a:t>aart 2</a:t>
            </a:r>
          </a:p>
        </p:txBody>
      </p:sp>
    </p:spTree>
    <p:extLst>
      <p:ext uri="{BB962C8B-B14F-4D97-AF65-F5344CB8AC3E}">
        <p14:creationId xmlns:p14="http://schemas.microsoft.com/office/powerpoint/2010/main" val="1752421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A3E0B-ECAC-B63E-81EE-DF12257C38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Achterkant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90026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6</Words>
  <Application>Microsoft Macintosh PowerPoint</Application>
  <PresentationFormat>Custom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Kaart 1</vt:lpstr>
      <vt:lpstr>Kaart 2</vt:lpstr>
      <vt:lpstr>Achterkant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Kaart 1</dc:title>
  <dc:creator>Ernst van der Weijden</dc:creator>
  <cp:lastModifiedBy>Ernst van der Weijden</cp:lastModifiedBy>
  <cp:revision>1</cp:revision>
  <dcterms:created xsi:type="dcterms:W3CDTF">2022-05-19T12:39:07Z</dcterms:created>
  <dcterms:modified xsi:type="dcterms:W3CDTF">2022-05-19T12:45:04Z</dcterms:modified>
</cp:coreProperties>
</file>