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72" r:id="rId1"/>
  </p:sldMasterIdLst>
  <p:sldIdLst>
    <p:sldId id="256" r:id="rId2"/>
  </p:sldIdLst>
  <p:sldSz cx="9583738" cy="112315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15"/>
    <p:restoredTop sz="96327"/>
  </p:normalViewPr>
  <p:slideViewPr>
    <p:cSldViewPr snapToGrid="0" snapToObjects="1">
      <p:cViewPr varScale="1">
        <p:scale>
          <a:sx n="78" d="100"/>
          <a:sy n="78" d="100"/>
        </p:scale>
        <p:origin x="23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8781" y="1838129"/>
            <a:ext cx="8146177" cy="3910248"/>
          </a:xfrm>
        </p:spPr>
        <p:txBody>
          <a:bodyPr anchor="b"/>
          <a:lstStyle>
            <a:lvl1pPr algn="ctr">
              <a:defRPr sz="6289"/>
            </a:lvl1pPr>
          </a:lstStyle>
          <a:p>
            <a:r>
              <a:rPr lang="en-GB"/>
              <a:t>Click to edit Master title style</a:t>
            </a:r>
            <a:endParaRPr lang="en-US" dirty="0"/>
          </a:p>
        </p:txBody>
      </p:sp>
      <p:sp>
        <p:nvSpPr>
          <p:cNvPr id="3" name="Subtitle 2"/>
          <p:cNvSpPr>
            <a:spLocks noGrp="1"/>
          </p:cNvSpPr>
          <p:nvPr>
            <p:ph type="subTitle" idx="1"/>
          </p:nvPr>
        </p:nvSpPr>
        <p:spPr>
          <a:xfrm>
            <a:off x="1197967" y="5899171"/>
            <a:ext cx="7187804" cy="2711694"/>
          </a:xfrm>
        </p:spPr>
        <p:txBody>
          <a:bodyPr/>
          <a:lstStyle>
            <a:lvl1pPr marL="0" indent="0" algn="ctr">
              <a:buNone/>
              <a:defRPr sz="2515"/>
            </a:lvl1pPr>
            <a:lvl2pPr marL="479191" indent="0" algn="ctr">
              <a:buNone/>
              <a:defRPr sz="2096"/>
            </a:lvl2pPr>
            <a:lvl3pPr marL="958383" indent="0" algn="ctr">
              <a:buNone/>
              <a:defRPr sz="1887"/>
            </a:lvl3pPr>
            <a:lvl4pPr marL="1437574" indent="0" algn="ctr">
              <a:buNone/>
              <a:defRPr sz="1677"/>
            </a:lvl4pPr>
            <a:lvl5pPr marL="1916765" indent="0" algn="ctr">
              <a:buNone/>
              <a:defRPr sz="1677"/>
            </a:lvl5pPr>
            <a:lvl6pPr marL="2395957" indent="0" algn="ctr">
              <a:buNone/>
              <a:defRPr sz="1677"/>
            </a:lvl6pPr>
            <a:lvl7pPr marL="2875148" indent="0" algn="ctr">
              <a:buNone/>
              <a:defRPr sz="1677"/>
            </a:lvl7pPr>
            <a:lvl8pPr marL="3354339" indent="0" algn="ctr">
              <a:buNone/>
              <a:defRPr sz="1677"/>
            </a:lvl8pPr>
            <a:lvl9pPr marL="3833531" indent="0" algn="ctr">
              <a:buNone/>
              <a:defRPr sz="1677"/>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5B20C06-5115-EC48-BD63-32A91F05D916}" type="datetimeFigureOut">
              <a:rPr lang="en-NL" smtClean="0"/>
              <a:t>30/05/2024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1968716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5B20C06-5115-EC48-BD63-32A91F05D916}" type="datetimeFigureOut">
              <a:rPr lang="en-NL" smtClean="0"/>
              <a:t>30/05/2024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330471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363" y="597977"/>
            <a:ext cx="2066494" cy="951823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58882" y="597977"/>
            <a:ext cx="6079684" cy="951823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5B20C06-5115-EC48-BD63-32A91F05D916}" type="datetimeFigureOut">
              <a:rPr lang="en-NL" smtClean="0"/>
              <a:t>30/05/2024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3880311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5B20C06-5115-EC48-BD63-32A91F05D916}" type="datetimeFigureOut">
              <a:rPr lang="en-NL" smtClean="0"/>
              <a:t>30/05/2024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3685261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3891" y="2800095"/>
            <a:ext cx="8265974" cy="4672017"/>
          </a:xfrm>
        </p:spPr>
        <p:txBody>
          <a:bodyPr anchor="b"/>
          <a:lstStyle>
            <a:lvl1pPr>
              <a:defRPr sz="6289"/>
            </a:lvl1pPr>
          </a:lstStyle>
          <a:p>
            <a:r>
              <a:rPr lang="en-GB"/>
              <a:t>Click to edit Master title style</a:t>
            </a:r>
            <a:endParaRPr lang="en-US" dirty="0"/>
          </a:p>
        </p:txBody>
      </p:sp>
      <p:sp>
        <p:nvSpPr>
          <p:cNvPr id="3" name="Text Placeholder 2"/>
          <p:cNvSpPr>
            <a:spLocks noGrp="1"/>
          </p:cNvSpPr>
          <p:nvPr>
            <p:ph type="body" idx="1"/>
          </p:nvPr>
        </p:nvSpPr>
        <p:spPr>
          <a:xfrm>
            <a:off x="653891" y="7516311"/>
            <a:ext cx="8265974" cy="2456904"/>
          </a:xfrm>
        </p:spPr>
        <p:txBody>
          <a:bodyPr/>
          <a:lstStyle>
            <a:lvl1pPr marL="0" indent="0">
              <a:buNone/>
              <a:defRPr sz="2515">
                <a:solidFill>
                  <a:schemeClr val="tx1"/>
                </a:solidFill>
              </a:defRPr>
            </a:lvl1pPr>
            <a:lvl2pPr marL="479191" indent="0">
              <a:buNone/>
              <a:defRPr sz="2096">
                <a:solidFill>
                  <a:schemeClr val="tx1">
                    <a:tint val="75000"/>
                  </a:schemeClr>
                </a:solidFill>
              </a:defRPr>
            </a:lvl2pPr>
            <a:lvl3pPr marL="958383" indent="0">
              <a:buNone/>
              <a:defRPr sz="1887">
                <a:solidFill>
                  <a:schemeClr val="tx1">
                    <a:tint val="75000"/>
                  </a:schemeClr>
                </a:solidFill>
              </a:defRPr>
            </a:lvl3pPr>
            <a:lvl4pPr marL="1437574" indent="0">
              <a:buNone/>
              <a:defRPr sz="1677">
                <a:solidFill>
                  <a:schemeClr val="tx1">
                    <a:tint val="75000"/>
                  </a:schemeClr>
                </a:solidFill>
              </a:defRPr>
            </a:lvl4pPr>
            <a:lvl5pPr marL="1916765" indent="0">
              <a:buNone/>
              <a:defRPr sz="1677">
                <a:solidFill>
                  <a:schemeClr val="tx1">
                    <a:tint val="75000"/>
                  </a:schemeClr>
                </a:solidFill>
              </a:defRPr>
            </a:lvl5pPr>
            <a:lvl6pPr marL="2395957" indent="0">
              <a:buNone/>
              <a:defRPr sz="1677">
                <a:solidFill>
                  <a:schemeClr val="tx1">
                    <a:tint val="75000"/>
                  </a:schemeClr>
                </a:solidFill>
              </a:defRPr>
            </a:lvl6pPr>
            <a:lvl7pPr marL="2875148" indent="0">
              <a:buNone/>
              <a:defRPr sz="1677">
                <a:solidFill>
                  <a:schemeClr val="tx1">
                    <a:tint val="75000"/>
                  </a:schemeClr>
                </a:solidFill>
              </a:defRPr>
            </a:lvl7pPr>
            <a:lvl8pPr marL="3354339" indent="0">
              <a:buNone/>
              <a:defRPr sz="1677">
                <a:solidFill>
                  <a:schemeClr val="tx1">
                    <a:tint val="75000"/>
                  </a:schemeClr>
                </a:solidFill>
              </a:defRPr>
            </a:lvl8pPr>
            <a:lvl9pPr marL="3833531" indent="0">
              <a:buNone/>
              <a:defRPr sz="1677">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5B20C06-5115-EC48-BD63-32A91F05D916}" type="datetimeFigureOut">
              <a:rPr lang="en-NL" smtClean="0"/>
              <a:t>30/05/2024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3398057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58882" y="2989883"/>
            <a:ext cx="4073089" cy="712632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851767" y="2989883"/>
            <a:ext cx="4073089" cy="712632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5B20C06-5115-EC48-BD63-32A91F05D916}" type="datetimeFigureOut">
              <a:rPr lang="en-NL" smtClean="0"/>
              <a:t>30/05/2024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3748978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130" y="597979"/>
            <a:ext cx="8265974" cy="21709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660131" y="2753294"/>
            <a:ext cx="4054370" cy="1349347"/>
          </a:xfrm>
        </p:spPr>
        <p:txBody>
          <a:bodyPr anchor="b"/>
          <a:lstStyle>
            <a:lvl1pPr marL="0" indent="0">
              <a:buNone/>
              <a:defRPr sz="2515" b="1"/>
            </a:lvl1pPr>
            <a:lvl2pPr marL="479191" indent="0">
              <a:buNone/>
              <a:defRPr sz="2096" b="1"/>
            </a:lvl2pPr>
            <a:lvl3pPr marL="958383" indent="0">
              <a:buNone/>
              <a:defRPr sz="1887" b="1"/>
            </a:lvl3pPr>
            <a:lvl4pPr marL="1437574" indent="0">
              <a:buNone/>
              <a:defRPr sz="1677" b="1"/>
            </a:lvl4pPr>
            <a:lvl5pPr marL="1916765" indent="0">
              <a:buNone/>
              <a:defRPr sz="1677" b="1"/>
            </a:lvl5pPr>
            <a:lvl6pPr marL="2395957" indent="0">
              <a:buNone/>
              <a:defRPr sz="1677" b="1"/>
            </a:lvl6pPr>
            <a:lvl7pPr marL="2875148" indent="0">
              <a:buNone/>
              <a:defRPr sz="1677" b="1"/>
            </a:lvl7pPr>
            <a:lvl8pPr marL="3354339" indent="0">
              <a:buNone/>
              <a:defRPr sz="1677" b="1"/>
            </a:lvl8pPr>
            <a:lvl9pPr marL="3833531" indent="0">
              <a:buNone/>
              <a:defRPr sz="1677" b="1"/>
            </a:lvl9pPr>
          </a:lstStyle>
          <a:p>
            <a:pPr lvl="0"/>
            <a:r>
              <a:rPr lang="en-GB"/>
              <a:t>Click to edit Master text styles</a:t>
            </a:r>
          </a:p>
        </p:txBody>
      </p:sp>
      <p:sp>
        <p:nvSpPr>
          <p:cNvPr id="4" name="Content Placeholder 3"/>
          <p:cNvSpPr>
            <a:spLocks noGrp="1"/>
          </p:cNvSpPr>
          <p:nvPr>
            <p:ph sz="half" idx="2"/>
          </p:nvPr>
        </p:nvSpPr>
        <p:spPr>
          <a:xfrm>
            <a:off x="660131" y="4102640"/>
            <a:ext cx="4054370" cy="60343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851768" y="2753294"/>
            <a:ext cx="4074337" cy="1349347"/>
          </a:xfrm>
        </p:spPr>
        <p:txBody>
          <a:bodyPr anchor="b"/>
          <a:lstStyle>
            <a:lvl1pPr marL="0" indent="0">
              <a:buNone/>
              <a:defRPr sz="2515" b="1"/>
            </a:lvl1pPr>
            <a:lvl2pPr marL="479191" indent="0">
              <a:buNone/>
              <a:defRPr sz="2096" b="1"/>
            </a:lvl2pPr>
            <a:lvl3pPr marL="958383" indent="0">
              <a:buNone/>
              <a:defRPr sz="1887" b="1"/>
            </a:lvl3pPr>
            <a:lvl4pPr marL="1437574" indent="0">
              <a:buNone/>
              <a:defRPr sz="1677" b="1"/>
            </a:lvl4pPr>
            <a:lvl5pPr marL="1916765" indent="0">
              <a:buNone/>
              <a:defRPr sz="1677" b="1"/>
            </a:lvl5pPr>
            <a:lvl6pPr marL="2395957" indent="0">
              <a:buNone/>
              <a:defRPr sz="1677" b="1"/>
            </a:lvl6pPr>
            <a:lvl7pPr marL="2875148" indent="0">
              <a:buNone/>
              <a:defRPr sz="1677" b="1"/>
            </a:lvl7pPr>
            <a:lvl8pPr marL="3354339" indent="0">
              <a:buNone/>
              <a:defRPr sz="1677" b="1"/>
            </a:lvl8pPr>
            <a:lvl9pPr marL="3833531" indent="0">
              <a:buNone/>
              <a:defRPr sz="1677" b="1"/>
            </a:lvl9pPr>
          </a:lstStyle>
          <a:p>
            <a:pPr lvl="0"/>
            <a:r>
              <a:rPr lang="en-GB"/>
              <a:t>Click to edit Master text styles</a:t>
            </a:r>
          </a:p>
        </p:txBody>
      </p:sp>
      <p:sp>
        <p:nvSpPr>
          <p:cNvPr id="6" name="Content Placeholder 5"/>
          <p:cNvSpPr>
            <a:spLocks noGrp="1"/>
          </p:cNvSpPr>
          <p:nvPr>
            <p:ph sz="quarter" idx="4"/>
          </p:nvPr>
        </p:nvSpPr>
        <p:spPr>
          <a:xfrm>
            <a:off x="4851768" y="4102640"/>
            <a:ext cx="4074337" cy="60343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5B20C06-5115-EC48-BD63-32A91F05D916}" type="datetimeFigureOut">
              <a:rPr lang="en-NL" smtClean="0"/>
              <a:t>30/05/2024</a:t>
            </a:fld>
            <a:endParaRPr lang="en-NL"/>
          </a:p>
        </p:txBody>
      </p:sp>
      <p:sp>
        <p:nvSpPr>
          <p:cNvPr id="8" name="Footer Placeholder 7"/>
          <p:cNvSpPr>
            <a:spLocks noGrp="1"/>
          </p:cNvSpPr>
          <p:nvPr>
            <p:ph type="ftr" sz="quarter" idx="11"/>
          </p:nvPr>
        </p:nvSpPr>
        <p:spPr/>
        <p:txBody>
          <a:bodyPr/>
          <a:lstStyle/>
          <a:p>
            <a:endParaRPr lang="en-NL"/>
          </a:p>
        </p:txBody>
      </p:sp>
      <p:sp>
        <p:nvSpPr>
          <p:cNvPr id="9" name="Slide Number Placeholder 8"/>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42867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5B20C06-5115-EC48-BD63-32A91F05D916}" type="datetimeFigureOut">
              <a:rPr lang="en-NL" smtClean="0"/>
              <a:t>30/05/2024</a:t>
            </a:fld>
            <a:endParaRPr lang="en-NL"/>
          </a:p>
        </p:txBody>
      </p:sp>
      <p:sp>
        <p:nvSpPr>
          <p:cNvPr id="4" name="Footer Placeholder 3"/>
          <p:cNvSpPr>
            <a:spLocks noGrp="1"/>
          </p:cNvSpPr>
          <p:nvPr>
            <p:ph type="ftr" sz="quarter" idx="11"/>
          </p:nvPr>
        </p:nvSpPr>
        <p:spPr/>
        <p:txBody>
          <a:bodyPr/>
          <a:lstStyle/>
          <a:p>
            <a:endParaRPr lang="en-NL"/>
          </a:p>
        </p:txBody>
      </p:sp>
      <p:sp>
        <p:nvSpPr>
          <p:cNvPr id="5" name="Slide Number Placeholder 4"/>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275001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B20C06-5115-EC48-BD63-32A91F05D916}" type="datetimeFigureOut">
              <a:rPr lang="en-NL" smtClean="0"/>
              <a:t>30/05/2024</a:t>
            </a:fld>
            <a:endParaRPr lang="en-NL"/>
          </a:p>
        </p:txBody>
      </p:sp>
      <p:sp>
        <p:nvSpPr>
          <p:cNvPr id="3" name="Footer Placeholder 2"/>
          <p:cNvSpPr>
            <a:spLocks noGrp="1"/>
          </p:cNvSpPr>
          <p:nvPr>
            <p:ph type="ftr" sz="quarter" idx="11"/>
          </p:nvPr>
        </p:nvSpPr>
        <p:spPr/>
        <p:txBody>
          <a:bodyPr/>
          <a:lstStyle/>
          <a:p>
            <a:endParaRPr lang="en-NL"/>
          </a:p>
        </p:txBody>
      </p:sp>
      <p:sp>
        <p:nvSpPr>
          <p:cNvPr id="4" name="Slide Number Placeholder 3"/>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2387098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130" y="748771"/>
            <a:ext cx="3091005" cy="2620698"/>
          </a:xfrm>
        </p:spPr>
        <p:txBody>
          <a:bodyPr anchor="b"/>
          <a:lstStyle>
            <a:lvl1pPr>
              <a:defRPr sz="3354"/>
            </a:lvl1pPr>
          </a:lstStyle>
          <a:p>
            <a:r>
              <a:rPr lang="en-GB"/>
              <a:t>Click to edit Master title style</a:t>
            </a:r>
            <a:endParaRPr lang="en-US" dirty="0"/>
          </a:p>
        </p:txBody>
      </p:sp>
      <p:sp>
        <p:nvSpPr>
          <p:cNvPr id="3" name="Content Placeholder 2"/>
          <p:cNvSpPr>
            <a:spLocks noGrp="1"/>
          </p:cNvSpPr>
          <p:nvPr>
            <p:ph idx="1"/>
          </p:nvPr>
        </p:nvSpPr>
        <p:spPr>
          <a:xfrm>
            <a:off x="4074337" y="1617140"/>
            <a:ext cx="4851767" cy="7981689"/>
          </a:xfrm>
        </p:spPr>
        <p:txBody>
          <a:bodyPr/>
          <a:lstStyle>
            <a:lvl1pPr>
              <a:defRPr sz="3354"/>
            </a:lvl1pPr>
            <a:lvl2pPr>
              <a:defRPr sz="2935"/>
            </a:lvl2pPr>
            <a:lvl3pPr>
              <a:defRPr sz="2515"/>
            </a:lvl3pPr>
            <a:lvl4pPr>
              <a:defRPr sz="2096"/>
            </a:lvl4pPr>
            <a:lvl5pPr>
              <a:defRPr sz="2096"/>
            </a:lvl5pPr>
            <a:lvl6pPr>
              <a:defRPr sz="2096"/>
            </a:lvl6pPr>
            <a:lvl7pPr>
              <a:defRPr sz="2096"/>
            </a:lvl7pPr>
            <a:lvl8pPr>
              <a:defRPr sz="2096"/>
            </a:lvl8pPr>
            <a:lvl9pPr>
              <a:defRPr sz="2096"/>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60130" y="3369469"/>
            <a:ext cx="3091005" cy="6242358"/>
          </a:xfrm>
        </p:spPr>
        <p:txBody>
          <a:bodyPr/>
          <a:lstStyle>
            <a:lvl1pPr marL="0" indent="0">
              <a:buNone/>
              <a:defRPr sz="1677"/>
            </a:lvl1pPr>
            <a:lvl2pPr marL="479191" indent="0">
              <a:buNone/>
              <a:defRPr sz="1467"/>
            </a:lvl2pPr>
            <a:lvl3pPr marL="958383" indent="0">
              <a:buNone/>
              <a:defRPr sz="1258"/>
            </a:lvl3pPr>
            <a:lvl4pPr marL="1437574" indent="0">
              <a:buNone/>
              <a:defRPr sz="1048"/>
            </a:lvl4pPr>
            <a:lvl5pPr marL="1916765" indent="0">
              <a:buNone/>
              <a:defRPr sz="1048"/>
            </a:lvl5pPr>
            <a:lvl6pPr marL="2395957" indent="0">
              <a:buNone/>
              <a:defRPr sz="1048"/>
            </a:lvl6pPr>
            <a:lvl7pPr marL="2875148" indent="0">
              <a:buNone/>
              <a:defRPr sz="1048"/>
            </a:lvl7pPr>
            <a:lvl8pPr marL="3354339" indent="0">
              <a:buNone/>
              <a:defRPr sz="1048"/>
            </a:lvl8pPr>
            <a:lvl9pPr marL="3833531" indent="0">
              <a:buNone/>
              <a:defRPr sz="1048"/>
            </a:lvl9pPr>
          </a:lstStyle>
          <a:p>
            <a:pPr lvl="0"/>
            <a:r>
              <a:rPr lang="en-GB"/>
              <a:t>Click to edit Master text styles</a:t>
            </a:r>
          </a:p>
        </p:txBody>
      </p:sp>
      <p:sp>
        <p:nvSpPr>
          <p:cNvPr id="5" name="Date Placeholder 4"/>
          <p:cNvSpPr>
            <a:spLocks noGrp="1"/>
          </p:cNvSpPr>
          <p:nvPr>
            <p:ph type="dt" sz="half" idx="10"/>
          </p:nvPr>
        </p:nvSpPr>
        <p:spPr/>
        <p:txBody>
          <a:bodyPr/>
          <a:lstStyle/>
          <a:p>
            <a:fld id="{25B20C06-5115-EC48-BD63-32A91F05D916}" type="datetimeFigureOut">
              <a:rPr lang="en-NL" smtClean="0"/>
              <a:t>30/05/2024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2248074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130" y="748771"/>
            <a:ext cx="3091005" cy="2620698"/>
          </a:xfrm>
        </p:spPr>
        <p:txBody>
          <a:bodyPr anchor="b"/>
          <a:lstStyle>
            <a:lvl1pPr>
              <a:defRPr sz="3354"/>
            </a:lvl1pPr>
          </a:lstStyle>
          <a:p>
            <a:r>
              <a:rPr lang="en-GB"/>
              <a:t>Click to edit Master title style</a:t>
            </a:r>
            <a:endParaRPr lang="en-US" dirty="0"/>
          </a:p>
        </p:txBody>
      </p:sp>
      <p:sp>
        <p:nvSpPr>
          <p:cNvPr id="3" name="Picture Placeholder 2"/>
          <p:cNvSpPr>
            <a:spLocks noGrp="1" noChangeAspect="1"/>
          </p:cNvSpPr>
          <p:nvPr>
            <p:ph type="pic" idx="1"/>
          </p:nvPr>
        </p:nvSpPr>
        <p:spPr>
          <a:xfrm>
            <a:off x="4074337" y="1617140"/>
            <a:ext cx="4851767" cy="7981689"/>
          </a:xfrm>
        </p:spPr>
        <p:txBody>
          <a:bodyPr anchor="t"/>
          <a:lstStyle>
            <a:lvl1pPr marL="0" indent="0">
              <a:buNone/>
              <a:defRPr sz="3354"/>
            </a:lvl1pPr>
            <a:lvl2pPr marL="479191" indent="0">
              <a:buNone/>
              <a:defRPr sz="2935"/>
            </a:lvl2pPr>
            <a:lvl3pPr marL="958383" indent="0">
              <a:buNone/>
              <a:defRPr sz="2515"/>
            </a:lvl3pPr>
            <a:lvl4pPr marL="1437574" indent="0">
              <a:buNone/>
              <a:defRPr sz="2096"/>
            </a:lvl4pPr>
            <a:lvl5pPr marL="1916765" indent="0">
              <a:buNone/>
              <a:defRPr sz="2096"/>
            </a:lvl5pPr>
            <a:lvl6pPr marL="2395957" indent="0">
              <a:buNone/>
              <a:defRPr sz="2096"/>
            </a:lvl6pPr>
            <a:lvl7pPr marL="2875148" indent="0">
              <a:buNone/>
              <a:defRPr sz="2096"/>
            </a:lvl7pPr>
            <a:lvl8pPr marL="3354339" indent="0">
              <a:buNone/>
              <a:defRPr sz="2096"/>
            </a:lvl8pPr>
            <a:lvl9pPr marL="3833531" indent="0">
              <a:buNone/>
              <a:defRPr sz="2096"/>
            </a:lvl9pPr>
          </a:lstStyle>
          <a:p>
            <a:r>
              <a:rPr lang="en-GB"/>
              <a:t>Click icon to add picture</a:t>
            </a:r>
            <a:endParaRPr lang="en-US" dirty="0"/>
          </a:p>
        </p:txBody>
      </p:sp>
      <p:sp>
        <p:nvSpPr>
          <p:cNvPr id="4" name="Text Placeholder 3"/>
          <p:cNvSpPr>
            <a:spLocks noGrp="1"/>
          </p:cNvSpPr>
          <p:nvPr>
            <p:ph type="body" sz="half" idx="2"/>
          </p:nvPr>
        </p:nvSpPr>
        <p:spPr>
          <a:xfrm>
            <a:off x="660130" y="3369469"/>
            <a:ext cx="3091005" cy="6242358"/>
          </a:xfrm>
        </p:spPr>
        <p:txBody>
          <a:bodyPr/>
          <a:lstStyle>
            <a:lvl1pPr marL="0" indent="0">
              <a:buNone/>
              <a:defRPr sz="1677"/>
            </a:lvl1pPr>
            <a:lvl2pPr marL="479191" indent="0">
              <a:buNone/>
              <a:defRPr sz="1467"/>
            </a:lvl2pPr>
            <a:lvl3pPr marL="958383" indent="0">
              <a:buNone/>
              <a:defRPr sz="1258"/>
            </a:lvl3pPr>
            <a:lvl4pPr marL="1437574" indent="0">
              <a:buNone/>
              <a:defRPr sz="1048"/>
            </a:lvl4pPr>
            <a:lvl5pPr marL="1916765" indent="0">
              <a:buNone/>
              <a:defRPr sz="1048"/>
            </a:lvl5pPr>
            <a:lvl6pPr marL="2395957" indent="0">
              <a:buNone/>
              <a:defRPr sz="1048"/>
            </a:lvl6pPr>
            <a:lvl7pPr marL="2875148" indent="0">
              <a:buNone/>
              <a:defRPr sz="1048"/>
            </a:lvl7pPr>
            <a:lvl8pPr marL="3354339" indent="0">
              <a:buNone/>
              <a:defRPr sz="1048"/>
            </a:lvl8pPr>
            <a:lvl9pPr marL="3833531" indent="0">
              <a:buNone/>
              <a:defRPr sz="1048"/>
            </a:lvl9pPr>
          </a:lstStyle>
          <a:p>
            <a:pPr lvl="0"/>
            <a:r>
              <a:rPr lang="en-GB"/>
              <a:t>Click to edit Master text styles</a:t>
            </a:r>
          </a:p>
        </p:txBody>
      </p:sp>
      <p:sp>
        <p:nvSpPr>
          <p:cNvPr id="5" name="Date Placeholder 4"/>
          <p:cNvSpPr>
            <a:spLocks noGrp="1"/>
          </p:cNvSpPr>
          <p:nvPr>
            <p:ph type="dt" sz="half" idx="10"/>
          </p:nvPr>
        </p:nvSpPr>
        <p:spPr/>
        <p:txBody>
          <a:bodyPr/>
          <a:lstStyle/>
          <a:p>
            <a:fld id="{25B20C06-5115-EC48-BD63-32A91F05D916}" type="datetimeFigureOut">
              <a:rPr lang="en-NL" smtClean="0"/>
              <a:t>30/05/2024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9F619C9C-40A2-9141-A35F-550AFF9418C4}" type="slidenum">
              <a:rPr lang="en-NL" smtClean="0"/>
              <a:t>‹#›</a:t>
            </a:fld>
            <a:endParaRPr lang="en-NL"/>
          </a:p>
        </p:txBody>
      </p:sp>
    </p:spTree>
    <p:extLst>
      <p:ext uri="{BB962C8B-B14F-4D97-AF65-F5344CB8AC3E}">
        <p14:creationId xmlns:p14="http://schemas.microsoft.com/office/powerpoint/2010/main" val="857461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8882" y="597979"/>
            <a:ext cx="8265974" cy="21709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58882" y="2989883"/>
            <a:ext cx="8265974" cy="712632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58882" y="10409997"/>
            <a:ext cx="2156341" cy="597977"/>
          </a:xfrm>
          <a:prstGeom prst="rect">
            <a:avLst/>
          </a:prstGeom>
        </p:spPr>
        <p:txBody>
          <a:bodyPr vert="horz" lIns="91440" tIns="45720" rIns="91440" bIns="45720" rtlCol="0" anchor="ctr"/>
          <a:lstStyle>
            <a:lvl1pPr algn="l">
              <a:defRPr sz="1258">
                <a:solidFill>
                  <a:schemeClr val="tx1">
                    <a:tint val="75000"/>
                  </a:schemeClr>
                </a:solidFill>
              </a:defRPr>
            </a:lvl1pPr>
          </a:lstStyle>
          <a:p>
            <a:fld id="{25B20C06-5115-EC48-BD63-32A91F05D916}" type="datetimeFigureOut">
              <a:rPr lang="en-NL" smtClean="0"/>
              <a:t>30/05/2024</a:t>
            </a:fld>
            <a:endParaRPr lang="en-NL"/>
          </a:p>
        </p:txBody>
      </p:sp>
      <p:sp>
        <p:nvSpPr>
          <p:cNvPr id="5" name="Footer Placeholder 4"/>
          <p:cNvSpPr>
            <a:spLocks noGrp="1"/>
          </p:cNvSpPr>
          <p:nvPr>
            <p:ph type="ftr" sz="quarter" idx="3"/>
          </p:nvPr>
        </p:nvSpPr>
        <p:spPr>
          <a:xfrm>
            <a:off x="3174613" y="10409997"/>
            <a:ext cx="3234512" cy="597977"/>
          </a:xfrm>
          <a:prstGeom prst="rect">
            <a:avLst/>
          </a:prstGeom>
        </p:spPr>
        <p:txBody>
          <a:bodyPr vert="horz" lIns="91440" tIns="45720" rIns="91440" bIns="45720" rtlCol="0" anchor="ctr"/>
          <a:lstStyle>
            <a:lvl1pPr algn="ctr">
              <a:defRPr sz="1258">
                <a:solidFill>
                  <a:schemeClr val="tx1">
                    <a:tint val="75000"/>
                  </a:schemeClr>
                </a:solidFill>
              </a:defRPr>
            </a:lvl1pPr>
          </a:lstStyle>
          <a:p>
            <a:endParaRPr lang="en-NL"/>
          </a:p>
        </p:txBody>
      </p:sp>
      <p:sp>
        <p:nvSpPr>
          <p:cNvPr id="6" name="Slide Number Placeholder 5"/>
          <p:cNvSpPr>
            <a:spLocks noGrp="1"/>
          </p:cNvSpPr>
          <p:nvPr>
            <p:ph type="sldNum" sz="quarter" idx="4"/>
          </p:nvPr>
        </p:nvSpPr>
        <p:spPr>
          <a:xfrm>
            <a:off x="6768515" y="10409997"/>
            <a:ext cx="2156341" cy="597977"/>
          </a:xfrm>
          <a:prstGeom prst="rect">
            <a:avLst/>
          </a:prstGeom>
        </p:spPr>
        <p:txBody>
          <a:bodyPr vert="horz" lIns="91440" tIns="45720" rIns="91440" bIns="45720" rtlCol="0" anchor="ctr"/>
          <a:lstStyle>
            <a:lvl1pPr algn="r">
              <a:defRPr sz="1258">
                <a:solidFill>
                  <a:schemeClr val="tx1">
                    <a:tint val="75000"/>
                  </a:schemeClr>
                </a:solidFill>
              </a:defRPr>
            </a:lvl1pPr>
          </a:lstStyle>
          <a:p>
            <a:fld id="{9F619C9C-40A2-9141-A35F-550AFF9418C4}" type="slidenum">
              <a:rPr lang="en-NL" smtClean="0"/>
              <a:t>‹#›</a:t>
            </a:fld>
            <a:endParaRPr lang="en-NL"/>
          </a:p>
        </p:txBody>
      </p:sp>
    </p:spTree>
    <p:extLst>
      <p:ext uri="{BB962C8B-B14F-4D97-AF65-F5344CB8AC3E}">
        <p14:creationId xmlns:p14="http://schemas.microsoft.com/office/powerpoint/2010/main" val="25681295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58383" rtl="0" eaLnBrk="1" latinLnBrk="0" hangingPunct="1">
        <a:lnSpc>
          <a:spcPct val="90000"/>
        </a:lnSpc>
        <a:spcBef>
          <a:spcPct val="0"/>
        </a:spcBef>
        <a:buNone/>
        <a:defRPr sz="4612" kern="1200">
          <a:solidFill>
            <a:schemeClr val="tx1"/>
          </a:solidFill>
          <a:latin typeface="+mj-lt"/>
          <a:ea typeface="+mj-ea"/>
          <a:cs typeface="+mj-cs"/>
        </a:defRPr>
      </a:lvl1pPr>
    </p:titleStyle>
    <p:bodyStyle>
      <a:lvl1pPr marL="239596" indent="-239596" algn="l" defTabSz="958383" rtl="0" eaLnBrk="1" latinLnBrk="0" hangingPunct="1">
        <a:lnSpc>
          <a:spcPct val="90000"/>
        </a:lnSpc>
        <a:spcBef>
          <a:spcPts val="1048"/>
        </a:spcBef>
        <a:buFont typeface="Arial" panose="020B0604020202020204" pitchFamily="34" charset="0"/>
        <a:buChar char="•"/>
        <a:defRPr sz="2935" kern="1200">
          <a:solidFill>
            <a:schemeClr val="tx1"/>
          </a:solidFill>
          <a:latin typeface="+mn-lt"/>
          <a:ea typeface="+mn-ea"/>
          <a:cs typeface="+mn-cs"/>
        </a:defRPr>
      </a:lvl1pPr>
      <a:lvl2pPr marL="718787" indent="-239596" algn="l" defTabSz="958383" rtl="0" eaLnBrk="1" latinLnBrk="0" hangingPunct="1">
        <a:lnSpc>
          <a:spcPct val="90000"/>
        </a:lnSpc>
        <a:spcBef>
          <a:spcPts val="524"/>
        </a:spcBef>
        <a:buFont typeface="Arial" panose="020B0604020202020204" pitchFamily="34" charset="0"/>
        <a:buChar char="•"/>
        <a:defRPr sz="2515" kern="1200">
          <a:solidFill>
            <a:schemeClr val="tx1"/>
          </a:solidFill>
          <a:latin typeface="+mn-lt"/>
          <a:ea typeface="+mn-ea"/>
          <a:cs typeface="+mn-cs"/>
        </a:defRPr>
      </a:lvl2pPr>
      <a:lvl3pPr marL="1197978" indent="-239596" algn="l" defTabSz="958383" rtl="0" eaLnBrk="1" latinLnBrk="0" hangingPunct="1">
        <a:lnSpc>
          <a:spcPct val="90000"/>
        </a:lnSpc>
        <a:spcBef>
          <a:spcPts val="524"/>
        </a:spcBef>
        <a:buFont typeface="Arial" panose="020B0604020202020204" pitchFamily="34" charset="0"/>
        <a:buChar char="•"/>
        <a:defRPr sz="2096" kern="1200">
          <a:solidFill>
            <a:schemeClr val="tx1"/>
          </a:solidFill>
          <a:latin typeface="+mn-lt"/>
          <a:ea typeface="+mn-ea"/>
          <a:cs typeface="+mn-cs"/>
        </a:defRPr>
      </a:lvl3pPr>
      <a:lvl4pPr marL="1677170" indent="-239596" algn="l" defTabSz="958383"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4pPr>
      <a:lvl5pPr marL="2156361" indent="-239596" algn="l" defTabSz="958383"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5pPr>
      <a:lvl6pPr marL="2635552" indent="-239596" algn="l" defTabSz="958383"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6pPr>
      <a:lvl7pPr marL="3114744" indent="-239596" algn="l" defTabSz="958383"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7pPr>
      <a:lvl8pPr marL="3593935" indent="-239596" algn="l" defTabSz="958383"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8pPr>
      <a:lvl9pPr marL="4073126" indent="-239596" algn="l" defTabSz="958383" rtl="0" eaLnBrk="1" latinLnBrk="0" hangingPunct="1">
        <a:lnSpc>
          <a:spcPct val="90000"/>
        </a:lnSpc>
        <a:spcBef>
          <a:spcPts val="524"/>
        </a:spcBef>
        <a:buFont typeface="Arial" panose="020B0604020202020204" pitchFamily="34" charset="0"/>
        <a:buChar char="•"/>
        <a:defRPr sz="1887" kern="1200">
          <a:solidFill>
            <a:schemeClr val="tx1"/>
          </a:solidFill>
          <a:latin typeface="+mn-lt"/>
          <a:ea typeface="+mn-ea"/>
          <a:cs typeface="+mn-cs"/>
        </a:defRPr>
      </a:lvl9pPr>
    </p:bodyStyle>
    <p:otherStyle>
      <a:defPPr>
        <a:defRPr lang="en-US"/>
      </a:defPPr>
      <a:lvl1pPr marL="0" algn="l" defTabSz="958383" rtl="0" eaLnBrk="1" latinLnBrk="0" hangingPunct="1">
        <a:defRPr sz="1887" kern="1200">
          <a:solidFill>
            <a:schemeClr val="tx1"/>
          </a:solidFill>
          <a:latin typeface="+mn-lt"/>
          <a:ea typeface="+mn-ea"/>
          <a:cs typeface="+mn-cs"/>
        </a:defRPr>
      </a:lvl1pPr>
      <a:lvl2pPr marL="479191" algn="l" defTabSz="958383" rtl="0" eaLnBrk="1" latinLnBrk="0" hangingPunct="1">
        <a:defRPr sz="1887" kern="1200">
          <a:solidFill>
            <a:schemeClr val="tx1"/>
          </a:solidFill>
          <a:latin typeface="+mn-lt"/>
          <a:ea typeface="+mn-ea"/>
          <a:cs typeface="+mn-cs"/>
        </a:defRPr>
      </a:lvl2pPr>
      <a:lvl3pPr marL="958383" algn="l" defTabSz="958383" rtl="0" eaLnBrk="1" latinLnBrk="0" hangingPunct="1">
        <a:defRPr sz="1887" kern="1200">
          <a:solidFill>
            <a:schemeClr val="tx1"/>
          </a:solidFill>
          <a:latin typeface="+mn-lt"/>
          <a:ea typeface="+mn-ea"/>
          <a:cs typeface="+mn-cs"/>
        </a:defRPr>
      </a:lvl3pPr>
      <a:lvl4pPr marL="1437574" algn="l" defTabSz="958383" rtl="0" eaLnBrk="1" latinLnBrk="0" hangingPunct="1">
        <a:defRPr sz="1887" kern="1200">
          <a:solidFill>
            <a:schemeClr val="tx1"/>
          </a:solidFill>
          <a:latin typeface="+mn-lt"/>
          <a:ea typeface="+mn-ea"/>
          <a:cs typeface="+mn-cs"/>
        </a:defRPr>
      </a:lvl4pPr>
      <a:lvl5pPr marL="1916765" algn="l" defTabSz="958383" rtl="0" eaLnBrk="1" latinLnBrk="0" hangingPunct="1">
        <a:defRPr sz="1887" kern="1200">
          <a:solidFill>
            <a:schemeClr val="tx1"/>
          </a:solidFill>
          <a:latin typeface="+mn-lt"/>
          <a:ea typeface="+mn-ea"/>
          <a:cs typeface="+mn-cs"/>
        </a:defRPr>
      </a:lvl5pPr>
      <a:lvl6pPr marL="2395957" algn="l" defTabSz="958383" rtl="0" eaLnBrk="1" latinLnBrk="0" hangingPunct="1">
        <a:defRPr sz="1887" kern="1200">
          <a:solidFill>
            <a:schemeClr val="tx1"/>
          </a:solidFill>
          <a:latin typeface="+mn-lt"/>
          <a:ea typeface="+mn-ea"/>
          <a:cs typeface="+mn-cs"/>
        </a:defRPr>
      </a:lvl6pPr>
      <a:lvl7pPr marL="2875148" algn="l" defTabSz="958383" rtl="0" eaLnBrk="1" latinLnBrk="0" hangingPunct="1">
        <a:defRPr sz="1887" kern="1200">
          <a:solidFill>
            <a:schemeClr val="tx1"/>
          </a:solidFill>
          <a:latin typeface="+mn-lt"/>
          <a:ea typeface="+mn-ea"/>
          <a:cs typeface="+mn-cs"/>
        </a:defRPr>
      </a:lvl7pPr>
      <a:lvl8pPr marL="3354339" algn="l" defTabSz="958383" rtl="0" eaLnBrk="1" latinLnBrk="0" hangingPunct="1">
        <a:defRPr sz="1887" kern="1200">
          <a:solidFill>
            <a:schemeClr val="tx1"/>
          </a:solidFill>
          <a:latin typeface="+mn-lt"/>
          <a:ea typeface="+mn-ea"/>
          <a:cs typeface="+mn-cs"/>
        </a:defRPr>
      </a:lvl8pPr>
      <a:lvl9pPr marL="3833531" algn="l" defTabSz="958383" rtl="0" eaLnBrk="1" latinLnBrk="0" hangingPunct="1">
        <a:defRPr sz="18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A45AD57-22BE-7649-99A1-03165358E61D}"/>
              </a:ext>
            </a:extLst>
          </p:cNvPr>
          <p:cNvSpPr/>
          <p:nvPr/>
        </p:nvSpPr>
        <p:spPr>
          <a:xfrm>
            <a:off x="1473" y="1"/>
            <a:ext cx="9580796" cy="1123156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sz="7199"/>
          </a:p>
        </p:txBody>
      </p:sp>
      <p:sp>
        <p:nvSpPr>
          <p:cNvPr id="4" name="Rectangle 3">
            <a:extLst>
              <a:ext uri="{FF2B5EF4-FFF2-40B4-BE49-F238E27FC236}">
                <a16:creationId xmlns:a16="http://schemas.microsoft.com/office/drawing/2014/main" id="{DF4262F8-F591-3D4C-92A1-CCAAF631A178}"/>
              </a:ext>
            </a:extLst>
          </p:cNvPr>
          <p:cNvSpPr/>
          <p:nvPr/>
        </p:nvSpPr>
        <p:spPr>
          <a:xfrm rot="10800000">
            <a:off x="1768297" y="258908"/>
            <a:ext cx="6047145" cy="1547781"/>
          </a:xfrm>
          <a:prstGeom prst="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7199" dirty="0">
                <a:solidFill>
                  <a:schemeClr val="tx1"/>
                </a:solidFill>
              </a:rPr>
              <a:t>Zijkant 1</a:t>
            </a:r>
          </a:p>
        </p:txBody>
      </p:sp>
      <p:sp>
        <p:nvSpPr>
          <p:cNvPr id="5" name="Rectangle 4">
            <a:extLst>
              <a:ext uri="{FF2B5EF4-FFF2-40B4-BE49-F238E27FC236}">
                <a16:creationId xmlns:a16="http://schemas.microsoft.com/office/drawing/2014/main" id="{395C5420-846D-2C4E-A238-2FF5F3372265}"/>
              </a:ext>
            </a:extLst>
          </p:cNvPr>
          <p:cNvSpPr/>
          <p:nvPr/>
        </p:nvSpPr>
        <p:spPr>
          <a:xfrm>
            <a:off x="1768297" y="9430668"/>
            <a:ext cx="6047145" cy="154778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NL" sz="7199" dirty="0">
                <a:solidFill>
                  <a:schemeClr val="tx1"/>
                </a:solidFill>
              </a:rPr>
              <a:t>Zijkant 4</a:t>
            </a:r>
          </a:p>
        </p:txBody>
      </p:sp>
      <p:sp>
        <p:nvSpPr>
          <p:cNvPr id="6" name="Rectangle 5">
            <a:extLst>
              <a:ext uri="{FF2B5EF4-FFF2-40B4-BE49-F238E27FC236}">
                <a16:creationId xmlns:a16="http://schemas.microsoft.com/office/drawing/2014/main" id="{B8863174-D88D-F04C-9FCB-96FED80AC221}"/>
              </a:ext>
            </a:extLst>
          </p:cNvPr>
          <p:cNvSpPr/>
          <p:nvPr/>
        </p:nvSpPr>
        <p:spPr>
          <a:xfrm>
            <a:off x="7819567" y="1792548"/>
            <a:ext cx="1547781" cy="762372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NL" sz="7199" dirty="0">
                <a:solidFill>
                  <a:schemeClr val="tx1"/>
                </a:solidFill>
              </a:rPr>
              <a:t>Zijkant 3</a:t>
            </a:r>
          </a:p>
        </p:txBody>
      </p:sp>
      <p:sp>
        <p:nvSpPr>
          <p:cNvPr id="7" name="Rectangle 6">
            <a:extLst>
              <a:ext uri="{FF2B5EF4-FFF2-40B4-BE49-F238E27FC236}">
                <a16:creationId xmlns:a16="http://schemas.microsoft.com/office/drawing/2014/main" id="{4E9BF2FB-DE15-2246-A940-6C8E983F5E57}"/>
              </a:ext>
            </a:extLst>
          </p:cNvPr>
          <p:cNvSpPr/>
          <p:nvPr/>
        </p:nvSpPr>
        <p:spPr>
          <a:xfrm>
            <a:off x="224641" y="1799747"/>
            <a:ext cx="1547781" cy="762372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vert="vert" rtlCol="0" anchor="ctr">
            <a:scene3d>
              <a:camera prst="orthographicFront">
                <a:rot lat="0" lon="0" rev="0"/>
              </a:camera>
              <a:lightRig rig="threePt" dir="t"/>
            </a:scene3d>
          </a:bodyPr>
          <a:lstStyle/>
          <a:p>
            <a:pPr algn="ctr"/>
            <a:r>
              <a:rPr lang="en-NL" sz="7199" dirty="0">
                <a:solidFill>
                  <a:schemeClr val="tx1"/>
                </a:solidFill>
              </a:rPr>
              <a:t>Zijkant 2</a:t>
            </a:r>
          </a:p>
        </p:txBody>
      </p:sp>
      <p:sp>
        <p:nvSpPr>
          <p:cNvPr id="8" name="Rectangle 7">
            <a:extLst>
              <a:ext uri="{FF2B5EF4-FFF2-40B4-BE49-F238E27FC236}">
                <a16:creationId xmlns:a16="http://schemas.microsoft.com/office/drawing/2014/main" id="{A5D27DA0-FC32-E248-B0C5-DFDB19E245B5}"/>
              </a:ext>
            </a:extLst>
          </p:cNvPr>
          <p:cNvSpPr/>
          <p:nvPr/>
        </p:nvSpPr>
        <p:spPr>
          <a:xfrm>
            <a:off x="1765223" y="1799747"/>
            <a:ext cx="6039946" cy="7623722"/>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7199" dirty="0">
                <a:solidFill>
                  <a:schemeClr val="tx1"/>
                </a:solidFill>
              </a:rPr>
              <a:t>Bovenkant</a:t>
            </a:r>
          </a:p>
        </p:txBody>
      </p:sp>
      <p:sp>
        <p:nvSpPr>
          <p:cNvPr id="2" name="TextBox 1">
            <a:extLst>
              <a:ext uri="{FF2B5EF4-FFF2-40B4-BE49-F238E27FC236}">
                <a16:creationId xmlns:a16="http://schemas.microsoft.com/office/drawing/2014/main" id="{94F1F5D2-E0B7-C746-830C-3726994E40AF}"/>
              </a:ext>
            </a:extLst>
          </p:cNvPr>
          <p:cNvSpPr txBox="1"/>
          <p:nvPr/>
        </p:nvSpPr>
        <p:spPr>
          <a:xfrm>
            <a:off x="2186014" y="2065597"/>
            <a:ext cx="5129625" cy="2800767"/>
          </a:xfrm>
          <a:prstGeom prst="rect">
            <a:avLst/>
          </a:prstGeom>
          <a:solidFill>
            <a:srgbClr val="FFFF00"/>
          </a:solidFill>
        </p:spPr>
        <p:txBody>
          <a:bodyPr wrap="square" rtlCol="0">
            <a:spAutoFit/>
          </a:bodyPr>
          <a:lstStyle/>
          <a:p>
            <a:r>
              <a:rPr lang="en-NL" sz="1600" dirty="0"/>
              <a:t>Zorg ervoor dat het kleurvlak (nu lichtblauw) over de gehele achtergrond doorloopt. Je kunt dit ook wit maken. Alles wat je opslaat wordt door ons gedrukt. Haal dus de stippellijnen en voorbeeldteksten weg voordat je het bestand exporteert als jpg-bestand.</a:t>
            </a:r>
          </a:p>
          <a:p>
            <a:endParaRPr lang="en-NL" sz="1600" dirty="0"/>
          </a:p>
          <a:p>
            <a:r>
              <a:rPr lang="en-US" sz="1600" dirty="0" err="1"/>
              <a:t>Plaats</a:t>
            </a:r>
            <a:r>
              <a:rPr lang="en-US" sz="1600" dirty="0"/>
              <a:t> </a:t>
            </a:r>
            <a:r>
              <a:rPr lang="en-US" sz="1600" dirty="0" err="1"/>
              <a:t>objecten</a:t>
            </a:r>
            <a:r>
              <a:rPr lang="en-US" sz="1600" dirty="0"/>
              <a:t> </a:t>
            </a:r>
            <a:r>
              <a:rPr lang="en-US" sz="1600" dirty="0" err="1"/>
              <a:t>en</a:t>
            </a:r>
            <a:r>
              <a:rPr lang="en-US" sz="1600" dirty="0"/>
              <a:t> </a:t>
            </a:r>
            <a:r>
              <a:rPr lang="en-US" sz="1600" dirty="0" err="1"/>
              <a:t>teksten</a:t>
            </a:r>
            <a:r>
              <a:rPr lang="en-US" sz="1600" dirty="0"/>
              <a:t> </a:t>
            </a:r>
            <a:r>
              <a:rPr lang="en-US" sz="1600" dirty="0" err="1"/>
              <a:t>niet</a:t>
            </a:r>
            <a:r>
              <a:rPr lang="en-US" sz="1600" dirty="0"/>
              <a:t> </a:t>
            </a:r>
            <a:r>
              <a:rPr lang="en-US" sz="1600" dirty="0" err="1"/>
              <a:t>te</a:t>
            </a:r>
            <a:r>
              <a:rPr lang="en-US" sz="1600" dirty="0"/>
              <a:t> </a:t>
            </a:r>
            <a:r>
              <a:rPr lang="en-US" sz="1600" dirty="0" err="1"/>
              <a:t>dicht</a:t>
            </a:r>
            <a:r>
              <a:rPr lang="en-US" sz="1600" dirty="0"/>
              <a:t> </a:t>
            </a:r>
            <a:r>
              <a:rPr lang="en-US" sz="1600" dirty="0" err="1"/>
              <a:t>bij</a:t>
            </a:r>
            <a:r>
              <a:rPr lang="en-US" sz="1600" dirty="0"/>
              <a:t> de </a:t>
            </a:r>
            <a:r>
              <a:rPr lang="en-US" sz="1600" dirty="0" err="1"/>
              <a:t>randen</a:t>
            </a:r>
            <a:r>
              <a:rPr lang="en-US" sz="1600" dirty="0"/>
              <a:t> (</a:t>
            </a:r>
            <a:r>
              <a:rPr lang="en-US" sz="1600" dirty="0" err="1"/>
              <a:t>houdt</a:t>
            </a:r>
            <a:r>
              <a:rPr lang="en-US" sz="1600" dirty="0"/>
              <a:t> 3mm </a:t>
            </a:r>
            <a:r>
              <a:rPr lang="en-US" sz="1600" dirty="0" err="1"/>
              <a:t>aan</a:t>
            </a:r>
            <a:r>
              <a:rPr lang="en-US" sz="1600" dirty="0"/>
              <a:t>), want dan </a:t>
            </a:r>
            <a:r>
              <a:rPr lang="en-US" sz="1600" dirty="0" err="1"/>
              <a:t>kunnen</a:t>
            </a:r>
            <a:r>
              <a:rPr lang="en-US" sz="1600" dirty="0"/>
              <a:t> ze er </a:t>
            </a:r>
            <a:r>
              <a:rPr lang="en-US" sz="1600" dirty="0" err="1"/>
              <a:t>soms</a:t>
            </a:r>
            <a:r>
              <a:rPr lang="en-US" sz="1600" dirty="0"/>
              <a:t> </a:t>
            </a:r>
            <a:r>
              <a:rPr lang="en-US" sz="1600"/>
              <a:t>net over </a:t>
            </a:r>
            <a:r>
              <a:rPr lang="en-US" sz="1600" dirty="0"/>
              <a:t>de </a:t>
            </a:r>
            <a:r>
              <a:rPr lang="en-US" sz="1600" dirty="0" err="1"/>
              <a:t>randen</a:t>
            </a:r>
            <a:r>
              <a:rPr lang="en-US" sz="1600" dirty="0"/>
              <a:t> </a:t>
            </a:r>
            <a:r>
              <a:rPr lang="en-US" sz="1600" dirty="0" err="1"/>
              <a:t>vallen</a:t>
            </a:r>
            <a:r>
              <a:rPr lang="en-US" sz="1600" dirty="0"/>
              <a:t> </a:t>
            </a:r>
            <a:r>
              <a:rPr lang="en-US" sz="1600" dirty="0" err="1"/>
              <a:t>bij</a:t>
            </a:r>
            <a:r>
              <a:rPr lang="en-US" sz="1600" dirty="0"/>
              <a:t> </a:t>
            </a:r>
            <a:r>
              <a:rPr lang="en-US" sz="1600" dirty="0" err="1"/>
              <a:t>kleine</a:t>
            </a:r>
            <a:r>
              <a:rPr lang="en-US" sz="1600" dirty="0"/>
              <a:t> </a:t>
            </a:r>
            <a:r>
              <a:rPr lang="en-US" sz="1600" dirty="0" err="1"/>
              <a:t>verschuivingen</a:t>
            </a:r>
            <a:r>
              <a:rPr lang="en-US" sz="1600" dirty="0"/>
              <a:t> die </a:t>
            </a:r>
            <a:r>
              <a:rPr lang="en-US" sz="1600" dirty="0" err="1"/>
              <a:t>kunnen</a:t>
            </a:r>
            <a:r>
              <a:rPr lang="en-US" sz="1600" dirty="0"/>
              <a:t> </a:t>
            </a:r>
            <a:r>
              <a:rPr lang="en-US" sz="1600" dirty="0" err="1"/>
              <a:t>optreden</a:t>
            </a:r>
            <a:r>
              <a:rPr lang="en-US" sz="1600" dirty="0"/>
              <a:t>.</a:t>
            </a:r>
            <a:endParaRPr lang="en-NL" sz="1600" dirty="0"/>
          </a:p>
          <a:p>
            <a:endParaRPr lang="en-NL" sz="1600" dirty="0"/>
          </a:p>
          <a:p>
            <a:r>
              <a:rPr lang="en-NL" sz="1600" dirty="0"/>
              <a:t>Indien je nog vragen hebt, dan helpen we je graag.</a:t>
            </a:r>
          </a:p>
        </p:txBody>
      </p:sp>
    </p:spTree>
    <p:extLst>
      <p:ext uri="{BB962C8B-B14F-4D97-AF65-F5344CB8AC3E}">
        <p14:creationId xmlns:p14="http://schemas.microsoft.com/office/powerpoint/2010/main" val="2790133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100</Words>
  <Application>Microsoft Macintosh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 Light</vt:lpstr>
      <vt:lpstr>Arial</vt:lpstr>
      <vt:lpstr>Calibri</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Ernst van der Weijden</dc:creator>
  <cp:keywords/>
  <dc:description/>
  <cp:lastModifiedBy>Ernst van der Weijden</cp:lastModifiedBy>
  <cp:revision>5</cp:revision>
  <dcterms:created xsi:type="dcterms:W3CDTF">2022-04-05T07:25:42Z</dcterms:created>
  <dcterms:modified xsi:type="dcterms:W3CDTF">2024-05-30T08:23:19Z</dcterms:modified>
  <cp:category/>
</cp:coreProperties>
</file>